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b388c318a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b388c318a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b388c318a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b388c318a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388c318a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b388c318a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388c318a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388c318a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388c318a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b388c318a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b388c318a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b388c318a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388c318a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388c318a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b388c318a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b388c318a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b388c318a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b388c318a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388c318a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388c318a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722500" y="250400"/>
            <a:ext cx="4113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АНО ДПО Компьютерная Академия ТОП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434750" y="2280900"/>
            <a:ext cx="6688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Проектная работа</a:t>
            </a:r>
            <a:endParaRPr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 дисциплине: </a:t>
            </a:r>
            <a:r>
              <a:rPr lang="ru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Основы проектирования баз данных</a:t>
            </a:r>
            <a:r>
              <a:rPr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5470650" y="3088125"/>
            <a:ext cx="35091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601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Проверил:                   </a:t>
            </a:r>
            <a:r>
              <a:rPr lang="ru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Кузнецов Данила Алексеевич</a:t>
            </a: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Группа: РПО-4;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Выполнила команда студентов:			Петраков Тимофей Сергеевич,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Бортников Михаил Александрович;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4087950" y="4626225"/>
            <a:ext cx="1085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г.Пермь, 2025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Вывод: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2"/>
          <p:cNvSpPr txBox="1"/>
          <p:nvPr>
            <p:ph idx="1" type="body"/>
          </p:nvPr>
        </p:nvSpPr>
        <p:spPr>
          <a:xfrm>
            <a:off x="311700" y="1165800"/>
            <a:ext cx="529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ходе выполнения проекта была разработана серверная часть социальной сети «Гостакте».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Проект демонстрирует применение современных технологий серверной веб-разработки, а также практическую реализацию принципов проектирования баз данных и REST API.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Полученные результаты в дальнейшем планируется усовершенствовать.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3" title="20220621_00160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0" y="3143250"/>
            <a:ext cx="2000250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>
            <p:ph type="title"/>
          </p:nvPr>
        </p:nvSpPr>
        <p:spPr>
          <a:xfrm>
            <a:off x="1228963" y="1213050"/>
            <a:ext cx="6686100" cy="27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3" title="20220621_00160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3143250"/>
            <a:ext cx="200025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65500" y="413825"/>
            <a:ext cx="4045200" cy="7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Актуальность</a:t>
            </a:r>
            <a:endParaRPr/>
          </a:p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Актуальность разработки мессенджера связана с высокой потребностью в современных средствах онлайн-общения и необходимостью создания надежных серверных приложений для обмена сообщениями. Разработка такого приложения позволяет изучить принципы проектирования клиент-серверных систем, организации базы данных и реализации бизнес-логики взаимодействия пользователей.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250" y="1326050"/>
            <a:ext cx="4634700" cy="3273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835400" y="674121"/>
            <a:ext cx="4045200" cy="19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Цель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задачи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38085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Цель: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Создание веб-мессенджера для общения и публикации постов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Задачи</a:t>
            </a:r>
            <a:r>
              <a:rPr lang="ru">
                <a:solidFill>
                  <a:schemeClr val="dk1"/>
                </a:solidFill>
              </a:rPr>
              <a:t> для реализации: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Регистрация</a:t>
            </a:r>
            <a:r>
              <a:rPr lang="ru">
                <a:solidFill>
                  <a:schemeClr val="dk1"/>
                </a:solidFill>
              </a:rPr>
              <a:t> по Gmail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Возможность отправлять сообщения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Публикация постов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Лайки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Стек технологий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280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ПО: XAMPP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Языки программирования: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PHP, CSS, HTML, SQL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700" y="491752"/>
            <a:ext cx="4100850" cy="230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5700" y="2658800"/>
            <a:ext cx="828700" cy="8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5600" y="2523200"/>
            <a:ext cx="1745400" cy="109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4525" y="3735598"/>
            <a:ext cx="2027375" cy="9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150" y="252788"/>
            <a:ext cx="4960225" cy="463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140150" y="2340900"/>
            <a:ext cx="384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Таблицы и связи БД: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CRUD операции: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377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добавление поста через API: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INSERT INTO posts (user_id,content,created_at)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VALUES (?,?,NOW())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получение постов пользователя: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$res = $mysqli-&gt;query(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"SELECT content FROM posts WHERE user_id=$id");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UPDATE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изменение темы оформления пользователя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UPDATE users SET themes_id=".$_POST['theme']."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DELETE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удаление публикации</a:t>
            </a:r>
            <a:endParaRPr sz="4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stmt = $mysqli-&gt;prepare("DELETE FROM posts WHERE id 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 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?");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$stmt-&gt;bind_param("i", $post_id);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$stmt-&gt;execute();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8717" l="8267" r="4617" t="0"/>
          <a:stretch/>
        </p:blipFill>
        <p:spPr>
          <a:xfrm>
            <a:off x="4572000" y="1442313"/>
            <a:ext cx="4311324" cy="22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API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API социальной сети «Гостакте» реализовано в архитектурном стиле REST.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Примеры основных эндпоинтов: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/users — регистрация пользователя;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 /users/{id} — получение информации о пользователе;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/posts — создание публикации;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 /posts — получение списка публикаций;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/comments — добавление комментария;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/likes — добавление лайка;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/subscriptions — оформление подписки;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POST /messages — отправка личного сообщения.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БИЗНЕС–ЛОГИКА</a:t>
            </a:r>
            <a:endParaRPr sz="4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590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Бизнес-логика проекта «Гостакте» включает следующие процессы: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проверка уникальности данных при регистрации пользователей;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контроль прав доступа к публикациям и комментариям;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запрет повторных лайков;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корректная обработка подписок между пользователями;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формирование пользовательской ленты.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Все бизнес-правила реализованы на серверной стороне приложения.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МИГРАЦИЯ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419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Миграция базы данных в автоматическом виде в текущей версии проекта не реализована. Все изменения структуры базы данных выполняются вручную путем редактирования SQL-скрипта и повторного применения его к базе данных.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дальнейшем возможна реализация системы автоматизированных миграций с использованием специализированных инструментов управления схемой базы данных.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4875" y="1415000"/>
            <a:ext cx="3891500" cy="231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